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950075" cy="9236075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92" d="100"/>
          <a:sy n="92" d="100"/>
        </p:scale>
        <p:origin x="32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3.02.2026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547" y="1971167"/>
            <a:ext cx="5137079" cy="34401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600" dirty="0">
                <a:solidFill>
                  <a:srgbClr val="DD1F26"/>
                </a:solidFill>
                <a:latin typeface="Arial Black" panose="020B0A04020102020204" pitchFamily="34" charset="0"/>
              </a:rPr>
              <a:t/>
            </a:r>
            <a:br>
              <a:rPr lang="tr-TR" sz="2600" dirty="0">
                <a:solidFill>
                  <a:srgbClr val="DD1F26"/>
                </a:solidFill>
                <a:latin typeface="Arial Black" panose="020B0A04020102020204" pitchFamily="34" charset="0"/>
              </a:rPr>
            </a:br>
            <a:r>
              <a:rPr lang="tr-TR" sz="2600" dirty="0">
                <a:solidFill>
                  <a:srgbClr val="DD1F26"/>
                </a:solidFill>
                <a:latin typeface="Arial Black" panose="020B0A04020102020204" pitchFamily="34" charset="0"/>
              </a:rPr>
              <a:t/>
            </a:r>
            <a:br>
              <a:rPr lang="tr-TR" sz="2600" dirty="0">
                <a:solidFill>
                  <a:srgbClr val="DD1F26"/>
                </a:solidFill>
                <a:latin typeface="Arial Black" panose="020B0A04020102020204" pitchFamily="34" charset="0"/>
              </a:rPr>
            </a:br>
            <a:r>
              <a:rPr lang="en-US" sz="26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600" dirty="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146" y="2743200"/>
            <a:ext cx="6201102" cy="512904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Saygıdeğer Vatandaşlarımız,</a:t>
            </a:r>
          </a:p>
          <a:p>
            <a:pPr marL="0" indent="0"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tatil münasebetiyle Başkonsolosluğumuz 4 Şubat 2026 Çarşamba günü hizmet veremeyecektir.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Acil durumlarda aşağıdaki  telefon numaralarından bize ulaşabilirsiniz: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T.C.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Urumiye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Başkonsolosluğu Nöbetçi Telefonu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a-I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98 910 268 2099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T.C. Dışişleri Bakanlığı Konsolosluk Çağrı Merkezi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a-I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90 312 292 29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endParaRPr lang="fa-I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fa-I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Saygılarımızla duyurulur.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spcBef>
                <a:spcPts val="0"/>
              </a:spcBef>
              <a:buNone/>
            </a:pP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شهروندان گرامی</a:t>
            </a:r>
            <a:r>
              <a:rPr lang="ar-S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endParaRPr lang="fa-I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spcBef>
                <a:spcPts val="0"/>
              </a:spcBef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spcBef>
                <a:spcPts val="0"/>
              </a:spcBef>
              <a:buNone/>
            </a:pP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به </a:t>
            </a:r>
            <a:r>
              <a:rPr lang="ar-S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مناسبت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تعطیلات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رسمی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S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سرکنسولگری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ما در روز </a:t>
            </a:r>
            <a:r>
              <a:rPr lang="ar-S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چهارشنبه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۴ </a:t>
            </a:r>
            <a:r>
              <a:rPr lang="ar-S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فوریه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۲۰۲۶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(</a:t>
            </a:r>
            <a:r>
              <a:rPr lang="fa-I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۱۵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بهمن </a:t>
            </a:r>
            <a:r>
              <a:rPr lang="fa-I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۱۴۰۴</a:t>
            </a:r>
            <a:r>
              <a:rPr lang="fa-I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r-S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خدمات 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ارائه نخواهد کرد</a:t>
            </a:r>
            <a:r>
              <a:rPr lang="ar-S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spcBef>
                <a:spcPts val="0"/>
              </a:spcBef>
              <a:buNone/>
            </a:pP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در موارد اضطراری می‌توانید از طریق شماره تلفن‌های زیر با ما تماس بگیرید</a:t>
            </a:r>
            <a:r>
              <a:rPr lang="ar-S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a-I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spcBef>
                <a:spcPts val="0"/>
              </a:spcBef>
            </a:pPr>
            <a:r>
              <a:rPr lang="fa-I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تلفن </a:t>
            </a:r>
            <a:r>
              <a:rPr lang="ar-S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کشیک 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سرکنسولگری جمهوری ترکیه در </a:t>
            </a:r>
            <a:r>
              <a:rPr lang="ar-S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ارومیه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a-I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fa-I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+98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910 268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209</a:t>
            </a:r>
            <a:endParaRPr lang="fa-I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spcBef>
                <a:spcPts val="0"/>
              </a:spcBef>
            </a:pPr>
            <a:r>
              <a:rPr lang="ar-S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مرکز تماس قسمت کنسولی وزارت امور خارجه جمهوری </a:t>
            </a:r>
            <a:r>
              <a:rPr lang="ar-S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ترکیه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a-I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90 312 292 29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        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a-IR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با سپاس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2055" y="1538324"/>
            <a:ext cx="8408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URUMİYE</a:t>
            </a:r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</TotalTime>
  <Words>129</Words>
  <Application>Microsoft Office PowerPoint</Application>
  <PresentationFormat>Özel</PresentationFormat>
  <Paragraphs>25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Myriad Pro</vt:lpstr>
      <vt:lpstr>Times New Roman</vt:lpstr>
      <vt:lpstr>Wingdings</vt:lpstr>
      <vt:lpstr>Office Theme</vt:lpstr>
      <vt:lpstr>  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Meraj Adeli Sadabadi</cp:lastModifiedBy>
  <cp:revision>36</cp:revision>
  <cp:lastPrinted>2026-02-03T07:02:25Z</cp:lastPrinted>
  <dcterms:created xsi:type="dcterms:W3CDTF">2023-03-13T06:47:26Z</dcterms:created>
  <dcterms:modified xsi:type="dcterms:W3CDTF">2026-02-03T07:14:20Z</dcterms:modified>
</cp:coreProperties>
</file>